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20"/>
  </p:notesMasterIdLst>
  <p:handoutMasterIdLst>
    <p:handoutMasterId r:id="rId21"/>
  </p:handoutMasterIdLst>
  <p:sldIdLst>
    <p:sldId id="967" r:id="rId2"/>
    <p:sldId id="968" r:id="rId3"/>
    <p:sldId id="979" r:id="rId4"/>
    <p:sldId id="969" r:id="rId5"/>
    <p:sldId id="970" r:id="rId6"/>
    <p:sldId id="974" r:id="rId7"/>
    <p:sldId id="975" r:id="rId8"/>
    <p:sldId id="976" r:id="rId9"/>
    <p:sldId id="977" r:id="rId10"/>
    <p:sldId id="971" r:id="rId11"/>
    <p:sldId id="972" r:id="rId12"/>
    <p:sldId id="978" r:id="rId13"/>
    <p:sldId id="980" r:id="rId14"/>
    <p:sldId id="981" r:id="rId15"/>
    <p:sldId id="982" r:id="rId16"/>
    <p:sldId id="983" r:id="rId17"/>
    <p:sldId id="984" r:id="rId18"/>
    <p:sldId id="985" r:id="rId19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22"/>
      <p:bold r:id="rId23"/>
    </p:embeddedFont>
    <p:embeddedFont>
      <p:font typeface="HY견고딕" panose="02030600000101010101" pitchFamily="18" charset="-127"/>
      <p:regular r:id="rId24"/>
    </p:embeddedFont>
    <p:embeddedFont>
      <p:font typeface="HY헤드라인M" panose="02030600000101010101" pitchFamily="18" charset="-127"/>
      <p:regular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79"/>
            <p14:sldId id="969"/>
            <p14:sldId id="970"/>
            <p14:sldId id="974"/>
            <p14:sldId id="975"/>
            <p14:sldId id="976"/>
            <p14:sldId id="977"/>
            <p14:sldId id="971"/>
            <p14:sldId id="972"/>
            <p14:sldId id="978"/>
            <p14:sldId id="980"/>
            <p14:sldId id="981"/>
            <p14:sldId id="982"/>
            <p14:sldId id="983"/>
            <p14:sldId id="984"/>
            <p14:sldId id="9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0" autoAdjust="0"/>
    <p:restoredTop sz="95944" autoAdjust="0"/>
  </p:normalViewPr>
  <p:slideViewPr>
    <p:cSldViewPr snapToGrid="0">
      <p:cViewPr varScale="1">
        <p:scale>
          <a:sx n="160" d="100"/>
          <a:sy n="160" d="100"/>
        </p:scale>
        <p:origin x="1722" y="138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46367" y="1341136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Golang </a:t>
            </a:r>
            <a:r>
              <a:rPr lang="ko-KR" altLang="en-US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기초</a:t>
            </a:r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87622"/>
            <a:ext cx="428457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 eaLnBrk="1" hangingPunct="1"/>
            <a:r>
              <a:rPr lang="en-US" altLang="ko-KR" sz="2800">
                <a:latin typeface="D2Coding" panose="020B0609020101020101" pitchFamily="49" charset="-127"/>
                <a:ea typeface="D2Coding" panose="020B0609020101020101" pitchFamily="49" charset="-127"/>
              </a:rPr>
              <a:t>2024.07.22</a:t>
            </a: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4353F-8C4D-7437-5918-B823BF04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1DDE38-4CBE-A397-54F4-88083BF58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익명 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함수명을 갖지 않는 함수를 익명함수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익명함수가 변수에 할당된 이후에는 변수명이 함수명과 같이 취급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</a:p>
          <a:p>
            <a:pPr lvl="1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D72691-0211-6CF1-0D6B-A0EB73E35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496" y="2068958"/>
            <a:ext cx="3902697" cy="291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98797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C50BE9-4350-69A8-B271-725BD535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클로저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968296-4559-8E3D-47AA-553515CD0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클로저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 바깥에 있는 변수를 참조하는 함수값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클로저는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python, javascript, go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등에서 지원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8800C6-B36F-7178-0EB9-EC99D6206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895" y="2189408"/>
            <a:ext cx="2837468" cy="3508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AD67EDE-0E80-A89F-9975-26D84F626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563" y="2189408"/>
            <a:ext cx="3420105" cy="350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85299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F46863-3E62-E7CB-63AD-8B366E05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컬렉션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B6A96-8746-7D2A-0870-EDBB154A2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배열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var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변수명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배열크기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]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데이터타입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초기화 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var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변수명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= [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배열 크기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데이터타입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초기값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 ()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언어에서는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malloc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와 유사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slice:</a:t>
            </a: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make( []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변수명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길이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용량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)</a:t>
            </a:r>
          </a:p>
          <a:p>
            <a:pPr marL="914400" lvl="2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map</a:t>
            </a: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초기화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: make (map [ K ] V)</a:t>
            </a:r>
          </a:p>
          <a:p>
            <a:pPr marL="914400" lvl="2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	 map[Key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타입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]Value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타입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{ key:value }</a:t>
            </a:r>
          </a:p>
        </p:txBody>
      </p:sp>
    </p:spTree>
    <p:extLst>
      <p:ext uri="{BB962C8B-B14F-4D97-AF65-F5344CB8AC3E}">
        <p14:creationId xmlns:p14="http://schemas.microsoft.com/office/powerpoint/2010/main" val="1560447142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59262F-2848-3B6E-9F5F-3D316308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구조체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995773-4561-345B-3EEE-FEED6417F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struct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언어에는 클래스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(class)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라는 개념이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는 구조체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(struct)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와 메서드를 사용하여 객체 지향 프로그래밍의 일부 패턴을 구현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데이터의 집합을 정의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python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struct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함수가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00504A-A3A4-B6D7-5CCE-8CCDC53AD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41022"/>
            <a:ext cx="4060964" cy="32428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B3C213-6B3D-29DD-7B6E-786C93099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8" y="2987665"/>
            <a:ext cx="367518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34125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F5B1E-8B8F-96B8-2725-89EEB24DB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메서드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BFEAF3-7D5B-D395-A4D0-7E05F129B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메서드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언어에서는 구조체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(struct)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가 필드만을 가지며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메서드는 별도로 분리되어 정의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메서드는 함수 정의에서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func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키워드와 함수명 사이에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	"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그 함수가 어떤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struct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위한 메서드인지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“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표시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 func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메서드명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구조체명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)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함수명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5E74A9-B0F9-E356-5295-3AEA09CCF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52" y="3373944"/>
            <a:ext cx="3695004" cy="33026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FBBDF2-7D10-EA78-A2AD-E444A19C9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547" y="3429000"/>
            <a:ext cx="5030453" cy="206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74573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A34260-040F-F076-D02E-9635C6C2D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interface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033FF8-61CF-309F-285A-2811CBD3C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인터페이스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구조체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(struct)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가 필드들의 집합체라면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interface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는 메서드들의 집합체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python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에는 인터페이스가 존재하지않음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81FA6B-6603-C28F-3A9D-4699D471A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68" y="2263254"/>
            <a:ext cx="3543368" cy="42218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539D917-7B95-C8F5-B91F-68F6E15C2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974" y="2263254"/>
            <a:ext cx="4111811" cy="310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3803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8EA255-4A67-0B96-5AAD-E20D2E469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예외 처리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1F481A-6A0A-5B18-E746-1F3C5A232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defer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defer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뒤에 있는 함수의 호출 부분이 맨 첫 부분에 입력되있더라도 가장 마지막에 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7E05E9-1F3F-8977-1D19-D576A1683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979" y="1996799"/>
            <a:ext cx="3700021" cy="42870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4A0DFB-A3B0-DAA6-3753-24A410314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770" y="5328796"/>
            <a:ext cx="13906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17529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DDE77D-A700-DBCC-101D-0EF74FE1B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예외 처리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0407C8-2A8B-EF83-2B6F-79F04CA1A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panic()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panic()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을 통해 에러가 발생한 경우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프로그램이 바로 종료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recover()</a:t>
            </a: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panic()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함수에 의한 패닉상태를 다시 정상상태로 되돌리는 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en-US" altLang="ko-KR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43B89D5-7876-3553-3478-170C217CD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632" y="1560002"/>
            <a:ext cx="2850135" cy="21939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408E173-AC7B-5E61-7283-6EFF15477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63" y="4120903"/>
            <a:ext cx="3869479" cy="216294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5EE7B65-DD21-F71A-5836-9638EF118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7930" y="3305175"/>
            <a:ext cx="1666875" cy="2476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7FC2E3F-FC43-DD56-3A53-6B31057700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8212" y="5514729"/>
            <a:ext cx="176212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91210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E9F2CD-B0B4-C88F-E0E8-CA103C43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routine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A2DBBB-B971-18FE-21B9-6E7245ACF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goroutine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goroutine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비동기적으로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함수루틴을 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여러 코드를 동시에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익명함수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goroutine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0AAD03-7F24-8E6D-3887-AA65090CD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468453"/>
            <a:ext cx="2252839" cy="32711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F24B40-4A7A-FD63-0B25-34D07C797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807" y="2461745"/>
            <a:ext cx="1238250" cy="42005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C3CA3D-1C97-34AF-B41B-376E07A635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6280" y="2449657"/>
            <a:ext cx="2662733" cy="288812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E5241DC-99CA-9A80-A602-8F2A964EE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9013" y="2461745"/>
            <a:ext cx="59055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5925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Golang</a:t>
            </a:r>
            <a:endParaRPr lang="ko-KR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9D928-FF09-E178-5C32-2AED9D3D4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Golang 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프로그래밍 언어는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2007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년 구글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(Google)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에서 개발을 시작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C++, Java, Python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장점들을 뽑아 만듬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Golang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run 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run ex1.go</a:t>
            </a: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실행 파일 생성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build ex1.go</a:t>
            </a:r>
            <a:endParaRPr lang="ko-KR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0BFB8-FCB4-732E-EA91-09FC2DDD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Package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839B7E-9692-06C0-E91B-700B801F9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 main </a:t>
            </a: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프로그램의 시작점을 정의하는 데 사용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패키지명이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main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 경우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컴파일러는 해당 패키지를 공유 라이브러리가 아닌 </a:t>
            </a:r>
            <a:r>
              <a:rPr lang="ko-KR" altLang="en-US" b="1">
                <a:latin typeface="D2Coding" panose="020B0609020101020101" pitchFamily="49" charset="-127"/>
                <a:ea typeface="D2Coding" panose="020B0609020101020101" pitchFamily="49" charset="-127"/>
              </a:rPr>
              <a:t>실행</a:t>
            </a:r>
            <a:r>
              <a:rPr lang="en-US" altLang="ko-KR" b="1">
                <a:latin typeface="D2Coding" panose="020B0609020101020101" pitchFamily="49" charset="-127"/>
                <a:ea typeface="D2Coding" panose="020B0609020101020101" pitchFamily="49" charset="-127"/>
              </a:rPr>
              <a:t>(executable) </a:t>
            </a:r>
            <a:r>
              <a:rPr lang="ko-KR" altLang="en-US" b="1">
                <a:latin typeface="D2Coding" panose="020B0609020101020101" pitchFamily="49" charset="-127"/>
                <a:ea typeface="D2Coding" panose="020B0609020101020101" pitchFamily="49" charset="-127"/>
              </a:rPr>
              <a:t>프로그램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으로 만듬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 main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을 사용하지 않으면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프로그램을 컴파일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실행할 수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패키지를 공유 라이브러리로 만들 때에는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main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패키지나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main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함수를 사용하면 안됨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func main()</a:t>
            </a: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프로그램의 시작점을 정의하는 함수로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package main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 포함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 import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다른 패키지를 프로그램 사용을 위해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사용하여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포함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fmt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Formatted I/O</a:t>
            </a: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import “fmt”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 #include &lt;stdio.h&gt;</a:t>
            </a:r>
          </a:p>
          <a:p>
            <a:pPr lvl="3"/>
            <a:endParaRPr lang="en-US" altLang="ko-KR"/>
          </a:p>
          <a:p>
            <a:pPr marL="1828800" lvl="4" indent="0">
              <a:buNone/>
            </a:pPr>
            <a:endParaRPr lang="en-US" altLang="ko-KR"/>
          </a:p>
          <a:p>
            <a:pPr lvl="2"/>
            <a:endParaRPr lang="en-US" altLang="ko-KR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18EBCAB-E24E-A331-D55F-75F14074B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26" y="4986991"/>
            <a:ext cx="2946774" cy="149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78353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8B5AC4-DC9B-D07D-CC02-91C189349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변수와 상수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07C0E8-F04B-583D-21F9-2F4FEEEF9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변수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var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변수명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데이터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타입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var i, j, k int = 1, 2, 3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상수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const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상수명 데이터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타입</a:t>
            </a:r>
            <a:endParaRPr lang="en-US" altLang="ko-KR">
              <a:solidFill>
                <a:srgbClr val="333399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const c int =  10</a:t>
            </a:r>
          </a:p>
          <a:p>
            <a:pPr marL="914400" lvl="2" indent="0">
              <a:buNone/>
            </a:pPr>
            <a:endParaRPr lang="en-US" altLang="ko-KR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초기화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:=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var age int 	#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새로운 변수를 선언하고 초기값을 할당하지 않음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기본값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0)</a:t>
            </a:r>
          </a:p>
          <a:p>
            <a:pPr marL="857250" lvl="2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	   age = 25   	#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변수에 값을 할당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857250" lvl="2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857250" lvl="2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age := 25 	#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새로운 변수를 선언하고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25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로 초기화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8291590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1F62C9-C41C-A992-01B3-44BD0AFAA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반복문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961E99-89E9-EA42-82B9-A56DCAE62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5497"/>
            <a:ext cx="8229600" cy="5274440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Golang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 반복문은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문 하나 밖에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 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초기값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조건식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증감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문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조건식만 쓰는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루프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무한루프를 만들려면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초기값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조건식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증감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"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모두 생략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/>
          </a:p>
          <a:p>
            <a:pPr lvl="1"/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D65649-896F-67B1-977A-D04210AC3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936" y="1078092"/>
            <a:ext cx="2726800" cy="18334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719649-E750-85C5-D9B2-8814EB060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203" y="3004110"/>
            <a:ext cx="2538265" cy="21348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5CC268A-AFAF-2905-8868-B537C1F73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710" y="5266940"/>
            <a:ext cx="2953024" cy="151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15725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E78DB6-5719-B1BB-F621-FF90BA7EB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반복문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12C8E0-5798-F3F9-536D-6443B3D1A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range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컬렉션으로부터 한 요소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(element)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씩 가져와 차례로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블럭의 문장들을 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for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인덱스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요소값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:= range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컬렉션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A82C44-8B82-BAFE-CFCA-E76FD72F7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414" y="2744467"/>
            <a:ext cx="4572000" cy="212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20502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85D831-F63A-2D3E-467A-8808887F9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AEDCB7-9B50-36C6-7ECC-AC6140550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인자 뒤에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int, string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등의 데이터 타입을 작성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 정의 순서에 제한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호출되는 함수가 호출하는 함수 뒤에 선언 가능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python 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 정의 순서에 제한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호출되는 함수는 호출하는 함수 앞에 함수의 존재를 미리 선언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6BA644-F2D1-9649-D54D-E002B1E48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3429000"/>
            <a:ext cx="3231054" cy="23034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CD3B896-0FCD-49A2-1028-E5D45BFA5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132" y="3428458"/>
            <a:ext cx="3107343" cy="26199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F45415F-5417-48DD-FFF7-7C4ADA86E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0675" y="3428458"/>
            <a:ext cx="2297991" cy="154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40649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20911-9710-A11F-E977-E675C84D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9AE865-F1CA-1853-533C-A7D4D141B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가변인자 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함수에서 다수의 인자를 전달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형식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func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함수명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… data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type) 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python : say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함수는 *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msg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사용하여 가변 인수를 받음</a:t>
            </a:r>
            <a:endParaRPr lang="en-US" altLang="ko-KR"/>
          </a:p>
          <a:p>
            <a:pPr lvl="2"/>
            <a:endParaRPr lang="en-US" altLang="ko-KR"/>
          </a:p>
          <a:p>
            <a:pPr marL="914400" lvl="2" indent="0">
              <a:buNone/>
            </a:pPr>
            <a:endParaRPr lang="en-US" altLang="ko-KR"/>
          </a:p>
          <a:p>
            <a:pPr lvl="1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AB0073-F638-3CB4-A2CD-3CF3CFAFB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57" y="3116857"/>
            <a:ext cx="4056863" cy="31154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162ACFA-06A0-EEF5-7B52-796875AA0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182" y="3116857"/>
            <a:ext cx="4105618" cy="294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35785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C1ED29-67FC-B5E0-0453-D9CAA6321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098D2-DFD1-2881-489F-014337CCC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 리턴값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Golang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Named Return Parameter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기능을 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리턴값이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Named Return Parameter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함수의 리턴 값에 이름을 지정하는 기능을 의미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 내에서 해당 변수들이 이미 선언된 상태로 간주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함수의 마지막에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return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문 없이도 자동으로 리턴됨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리턴값 복수 가능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언어는 포인터나 구조체를 사용하여 리턴값이 리턴됨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파이썬은 리턴값을 튜플로 받아 리턴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C7D350-5625-EEE1-FDCD-00C1F924A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889" y="2580814"/>
            <a:ext cx="2659154" cy="27736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EBEB63-9578-37B8-76BB-8A9911DEB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339" y="2580814"/>
            <a:ext cx="3250785" cy="277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01975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12346</TotalTime>
  <Words>663</Words>
  <Application>Microsoft Office PowerPoint</Application>
  <PresentationFormat>화면 슬라이드 쇼(4:3)</PresentationFormat>
  <Paragraphs>219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D2Coding</vt:lpstr>
      <vt:lpstr>HY헤드라인M</vt:lpstr>
      <vt:lpstr>굴림</vt:lpstr>
      <vt:lpstr>Tahoma</vt:lpstr>
      <vt:lpstr>Arial</vt:lpstr>
      <vt:lpstr>맑은 고딕</vt:lpstr>
      <vt:lpstr>Wingdings</vt:lpstr>
      <vt:lpstr>Times New Roman</vt:lpstr>
      <vt:lpstr>HY견고딕</vt:lpstr>
      <vt:lpstr>ETRI 경영목표안(역대기관장 간담회)</vt:lpstr>
      <vt:lpstr>PowerPoint 프레젠테이션</vt:lpstr>
      <vt:lpstr>Golang</vt:lpstr>
      <vt:lpstr>Package</vt:lpstr>
      <vt:lpstr>변수와 상수</vt:lpstr>
      <vt:lpstr>반복문</vt:lpstr>
      <vt:lpstr>반복문</vt:lpstr>
      <vt:lpstr>함수</vt:lpstr>
      <vt:lpstr>함수</vt:lpstr>
      <vt:lpstr>함수</vt:lpstr>
      <vt:lpstr>함수</vt:lpstr>
      <vt:lpstr>클로저</vt:lpstr>
      <vt:lpstr>컬렉션</vt:lpstr>
      <vt:lpstr>구조체</vt:lpstr>
      <vt:lpstr>메서드</vt:lpstr>
      <vt:lpstr>interface</vt:lpstr>
      <vt:lpstr>예외 처리</vt:lpstr>
      <vt:lpstr>예외 처리</vt:lpstr>
      <vt:lpstr>routine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98</cp:revision>
  <cp:lastPrinted>2019-12-16T01:40:03Z</cp:lastPrinted>
  <dcterms:created xsi:type="dcterms:W3CDTF">2023-02-07T01:39:00Z</dcterms:created>
  <dcterms:modified xsi:type="dcterms:W3CDTF">2024-07-22T03:57:15Z</dcterms:modified>
</cp:coreProperties>
</file>